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A9D3"/>
    <a:srgbClr val="386398"/>
    <a:srgbClr val="305480"/>
    <a:srgbClr val="3C6AA2"/>
    <a:srgbClr val="356497"/>
    <a:srgbClr val="578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05" autoAdjust="0"/>
  </p:normalViewPr>
  <p:slideViewPr>
    <p:cSldViewPr>
      <p:cViewPr>
        <p:scale>
          <a:sx n="100" d="100"/>
          <a:sy n="100" d="100"/>
        </p:scale>
        <p:origin x="-946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24F41-F9FB-44A7-B9D5-A354970979FE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CF032-FA6C-40A9-A71E-525CB7C0890D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048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F032-FA6C-40A9-A71E-525CB7C0890D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1408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609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299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276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659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0530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007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728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7854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250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106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757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6F3C-3A50-4C5B-8213-7243DCD3EB92}" type="datetimeFigureOut">
              <a:rPr lang="es-CL" smtClean="0"/>
              <a:t>22-06-2015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0477F-BF3C-44EF-A0F8-B04B3621F95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455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30618" y="2545668"/>
            <a:ext cx="1656184" cy="595300"/>
          </a:xfrm>
          <a:prstGeom prst="rect">
            <a:avLst/>
          </a:prstGeom>
          <a:solidFill>
            <a:srgbClr val="3C6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DIRECCIÓN DE 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ADMISIÓN Y VÍNCULO 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CON EL SISTEMA ESCOLAR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059832" y="2545668"/>
            <a:ext cx="1656184" cy="595300"/>
          </a:xfrm>
          <a:prstGeom prst="rect">
            <a:avLst/>
          </a:prstGeom>
          <a:solidFill>
            <a:srgbClr val="3C6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0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DIRECCIÓN DE PREGRADO</a:t>
            </a:r>
          </a:p>
          <a:p>
            <a:pPr algn="ctr"/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680745" y="2547974"/>
            <a:ext cx="1339527" cy="592993"/>
          </a:xfrm>
          <a:prstGeom prst="rect">
            <a:avLst/>
          </a:prstGeom>
          <a:solidFill>
            <a:srgbClr val="3C6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DIRECCIÓN DE </a:t>
            </a:r>
            <a:endParaRPr lang="es-CL" sz="1000" b="1" dirty="0">
              <a:solidFill>
                <a:schemeClr val="bg1"/>
              </a:solidFill>
            </a:endParaRP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CALIDAD 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DE  PREGRADO 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416316" y="2552617"/>
            <a:ext cx="1476164" cy="588349"/>
          </a:xfrm>
          <a:prstGeom prst="rect">
            <a:avLst/>
          </a:prstGeom>
          <a:solidFill>
            <a:srgbClr val="3C6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DIRECCIÓN DE VÍNCULO 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CON EGRESADOS 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Y EMPLEADORES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95536" y="4509120"/>
            <a:ext cx="864096" cy="512440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UNIDAD DE PROMOCIÓN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03648" y="4509120"/>
            <a:ext cx="936104" cy="512440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UNIDAD  LICEO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VIRTUAL DE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EXCELENCIA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95536" y="5301208"/>
            <a:ext cx="864096" cy="480628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UNIDAD  DE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PROYECTO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VINCULARSE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403647" y="5301208"/>
            <a:ext cx="936105" cy="480628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UNIDAD  DE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PROPEDÉUTICO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067944" y="4509120"/>
            <a:ext cx="936104" cy="648072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DEPTO. DE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FORMACIÓN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TÉCNICA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799014" y="4509120"/>
            <a:ext cx="1188132" cy="648072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DEPTO. DE GESTIÓN  CURRICULAR Y PLATAFORMA </a:t>
            </a:r>
            <a:r>
              <a:rPr lang="es-CL" sz="900" b="1" smtClean="0">
                <a:solidFill>
                  <a:schemeClr val="bg1"/>
                </a:solidFill>
              </a:rPr>
              <a:t>DEL APRENDIZAJE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843130" y="5317976"/>
            <a:ext cx="1152128" cy="487288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PROGRAMA DE INNOVACIÓN Y CALIDAD DOCENTE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799014" y="5317976"/>
            <a:ext cx="936104" cy="487288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PROGRAMA DE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FORMACIÓN 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FUNDAMENTAL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840252" y="4481237"/>
            <a:ext cx="1152128" cy="675955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DEPARTAMENTO DE ACREDITACIÓN DE CARRERAS DE PREGRADO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436096" y="4481238"/>
            <a:ext cx="1260140" cy="675954"/>
          </a:xfrm>
          <a:prstGeom prst="rect">
            <a:avLst/>
          </a:prstGeom>
          <a:solidFill>
            <a:srgbClr val="3C6AA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DEPTO. EVALUACIÓN DE  LA DOCENCIA Y ASEGURAMIENTO</a:t>
            </a:r>
          </a:p>
          <a:p>
            <a:pPr algn="ctr"/>
            <a:r>
              <a:rPr lang="es-CL" sz="900" b="1" dirty="0" smtClean="0">
                <a:solidFill>
                  <a:schemeClr val="bg1"/>
                </a:solidFill>
              </a:rPr>
              <a:t> DE CALIDAD</a:t>
            </a:r>
            <a:endParaRPr lang="es-CL" sz="900" b="1" dirty="0">
              <a:solidFill>
                <a:schemeClr val="bg1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251520" y="4293096"/>
            <a:ext cx="2232248" cy="172819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627784" y="4293096"/>
            <a:ext cx="2520280" cy="172819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5292080" y="4293096"/>
            <a:ext cx="2880320" cy="102488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29" name="28 Conector recto"/>
          <p:cNvCxnSpPr/>
          <p:nvPr/>
        </p:nvCxnSpPr>
        <p:spPr>
          <a:xfrm>
            <a:off x="1258710" y="1986534"/>
            <a:ext cx="69136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4639613" y="1405868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1258710" y="3140968"/>
            <a:ext cx="0" cy="1152128"/>
          </a:xfrm>
          <a:prstGeom prst="line">
            <a:avLst/>
          </a:prstGeom>
          <a:ln w="9525">
            <a:solidFill>
              <a:srgbClr val="3054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6372200" y="3140968"/>
            <a:ext cx="0" cy="1152128"/>
          </a:xfrm>
          <a:prstGeom prst="line">
            <a:avLst/>
          </a:prstGeom>
          <a:ln w="9525">
            <a:solidFill>
              <a:srgbClr val="3054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3887924" y="3140966"/>
            <a:ext cx="0" cy="1152128"/>
          </a:xfrm>
          <a:prstGeom prst="line">
            <a:avLst/>
          </a:prstGeom>
          <a:ln w="9525">
            <a:solidFill>
              <a:srgbClr val="3054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>
            <a:off x="1258710" y="1986534"/>
            <a:ext cx="922" cy="5614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6372200" y="1988840"/>
            <a:ext cx="0" cy="5591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8172400" y="1986534"/>
            <a:ext cx="0" cy="5591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3923928" y="1988840"/>
            <a:ext cx="0" cy="5591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3339074" y="1061532"/>
            <a:ext cx="2601078" cy="360040"/>
          </a:xfrm>
          <a:prstGeom prst="rect">
            <a:avLst/>
          </a:prstGeom>
          <a:solidFill>
            <a:srgbClr val="3C6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4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400" b="1" dirty="0" smtClean="0">
                <a:solidFill>
                  <a:schemeClr val="bg1"/>
                </a:solidFill>
              </a:rPr>
              <a:t>VICERRECTORÍA DE PREGRADO</a:t>
            </a:r>
          </a:p>
          <a:p>
            <a:pPr algn="ctr"/>
            <a:endParaRPr lang="es-CL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85</Words>
  <Application>Microsoft Office PowerPoint</Application>
  <PresentationFormat>Presentación en pantalla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VICERRECTORÍA DE PREGRADO  (VRP)</dc:title>
  <dc:creator>Patricio Bravo</dc:creator>
  <cp:lastModifiedBy>Patricio Bravo</cp:lastModifiedBy>
  <cp:revision>21</cp:revision>
  <cp:lastPrinted>2015-04-17T16:40:47Z</cp:lastPrinted>
  <dcterms:created xsi:type="dcterms:W3CDTF">2015-04-14T15:25:10Z</dcterms:created>
  <dcterms:modified xsi:type="dcterms:W3CDTF">2015-06-22T22:41:13Z</dcterms:modified>
</cp:coreProperties>
</file>